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  <p:embeddedFont>
      <p:font typeface="Merriweather"/>
      <p:regular r:id="rId23"/>
    </p:embeddedFont>
    <p:embeddedFont>
      <p:font typeface="Merriweath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51798"/>
            <a:ext cx="6534507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Mobile Sales Analysis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093250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visual exploration of key insights gleaned from our Power BI dashboard, highlighting key performance indicators and actionable trends for mobile sales.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162175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303627"/>
            <a:ext cx="7416403" cy="2763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analysis reveals significant opportunities to optimize mobile sales strategies, focusing on high-profit regions and streamlining payment processing. We will prioritize investments in top-performing brands and address underperforming areas. This data-driven approach will drive enhanced profitability and position us for sustained growth in the dynamic mobile market.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428036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Payment Method Breakdown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587591"/>
            <a:ext cx="3407093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Payment Method Breakdown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3798" y="4605457"/>
            <a:ext cx="3407093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Visualizing profit distribution across different payment methods, identifying trends and opportunities.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4880729" y="358759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Takeaways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4880729" y="4219932"/>
            <a:ext cx="340709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Analyze performance by payment method to optimize processing and customer experience.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1167" y="1287780"/>
            <a:ext cx="7427833" cy="679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Operating Profit by Country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311" y="2293501"/>
            <a:ext cx="1886307" cy="22969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606635" y="3536394"/>
            <a:ext cx="119658" cy="434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3827026" y="2684859"/>
            <a:ext cx="2718554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Profit Distribution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3827026" y="3154918"/>
            <a:ext cx="4338399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Revealing regional profit disparities and highlighting areas with potential for improvement.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3663910" y="4602361"/>
            <a:ext cx="4664631" cy="15240"/>
          </a:xfrm>
          <a:prstGeom prst="roundRect">
            <a:avLst>
              <a:gd name="adj" fmla="val 599372"/>
            </a:avLst>
          </a:prstGeom>
          <a:solidFill>
            <a:srgbClr val="194A99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17" y="4644747"/>
            <a:ext cx="3772614" cy="229695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585204" y="5575816"/>
            <a:ext cx="162520" cy="434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4770239" y="4862155"/>
            <a:ext cx="2718554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Growth Strategy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4770239" y="5332214"/>
            <a:ext cx="3395186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Focus on expanding market presence in high-profit regions and optimizing performance in underperforming areas.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065252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Sales and Profit by Country</a:t>
            </a:r>
            <a:endParaRPr lang="en-US" sz="4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2977991"/>
            <a:ext cx="1234083" cy="22115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8047" y="3224808"/>
            <a:ext cx="338887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Regional Performance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2468047" y="3758327"/>
            <a:ext cx="5812155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Analyzing sales and profit performance across different geographic regions, revealing key trends.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5189577"/>
            <a:ext cx="1234083" cy="19746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047" y="543639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Strategic Focus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2468047" y="5969913"/>
            <a:ext cx="581215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Identify regions with high profit margins and prioritize sales efforts in those areas.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055733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Brand Performance</a:t>
            </a:r>
            <a:endParaRPr lang="en-US" sz="4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3197185"/>
            <a:ext cx="616982" cy="6169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3798" y="406098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Target Market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863798" y="4594503"/>
            <a:ext cx="3523059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Analyze brand performance based on profit contribution and identify key strengths and weaknesses.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023" y="3197185"/>
            <a:ext cx="616982" cy="6169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57023" y="4060984"/>
            <a:ext cx="345698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Strategic Optimization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4757023" y="4594503"/>
            <a:ext cx="3523178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Prioritize investments in high-performing brands and focus on improving underperforming ones.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7488" y="674370"/>
            <a:ext cx="7429024" cy="15313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00"/>
              </a:lnSpc>
              <a:buNone/>
            </a:pPr>
            <a:r>
              <a:rPr lang="en-US" sz="4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Insights for Mobile Sales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857488" y="2848808"/>
            <a:ext cx="551259" cy="551259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2274" y="2940606"/>
            <a:ext cx="161687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850" dirty="0"/>
          </a:p>
        </p:txBody>
      </p:sp>
      <p:sp>
        <p:nvSpPr>
          <p:cNvPr id="6" name="Text 3"/>
          <p:cNvSpPr/>
          <p:nvPr/>
        </p:nvSpPr>
        <p:spPr>
          <a:xfrm>
            <a:off x="1653659" y="2848808"/>
            <a:ext cx="2795945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Profit by Region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53659" y="3378518"/>
            <a:ext cx="2795945" cy="195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Focus on high-profit regions for growth and invest in underdeveloped markets.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4515" y="2848808"/>
            <a:ext cx="551259" cy="551259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60250" y="2940606"/>
            <a:ext cx="219789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850" dirty="0"/>
          </a:p>
        </p:txBody>
      </p:sp>
      <p:sp>
        <p:nvSpPr>
          <p:cNvPr id="10" name="Text 7"/>
          <p:cNvSpPr/>
          <p:nvPr/>
        </p:nvSpPr>
        <p:spPr>
          <a:xfrm>
            <a:off x="5490686" y="2848808"/>
            <a:ext cx="2795945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Payment Method Optimization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5490686" y="3761303"/>
            <a:ext cx="2795945" cy="195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Improve customer experience and reduce processing costs by analyzing payment method performance.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57488" y="6241613"/>
            <a:ext cx="551259" cy="551259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30129" y="6333411"/>
            <a:ext cx="205859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850" dirty="0"/>
          </a:p>
        </p:txBody>
      </p:sp>
      <p:sp>
        <p:nvSpPr>
          <p:cNvPr id="14" name="Text 11"/>
          <p:cNvSpPr/>
          <p:nvPr/>
        </p:nvSpPr>
        <p:spPr>
          <a:xfrm>
            <a:off x="1653659" y="6241613"/>
            <a:ext cx="3062645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Brand Performance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53659" y="6771323"/>
            <a:ext cx="6632853" cy="783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Prioritize investments in high-performing brands and focus on improving underperforming brands.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51798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Next Steps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093250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 will use these insights to inform our mobile sales strategy, adjust our marketing efforts, and optimize our operations for enhanced profitability.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754392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Mobile Trends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895844"/>
            <a:ext cx="741640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global mobile device market is constantly evolving, presenting both opportunities and challenges for businesses. Understanding key trends is crucial for optimizing sales strategies and staying ahead of the competition.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231" y="719257"/>
            <a:ext cx="5051941" cy="631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Takeaways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7231" y="1653659"/>
            <a:ext cx="7729538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By analyzing mobile sales data, we can identify key trends and opportunities for growth.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07231" y="2754749"/>
            <a:ext cx="454581" cy="454581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67847" y="2830473"/>
            <a:ext cx="133350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1363861" y="2754749"/>
            <a:ext cx="3002280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Region-Specific Growth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363861" y="3191708"/>
            <a:ext cx="3107174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Focus on high-profit regions for expansion.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4673084" y="2754749"/>
            <a:ext cx="454581" cy="454581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09768" y="2830473"/>
            <a:ext cx="181213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350" dirty="0"/>
          </a:p>
        </p:txBody>
      </p:sp>
      <p:sp>
        <p:nvSpPr>
          <p:cNvPr id="11" name="Text 8"/>
          <p:cNvSpPr/>
          <p:nvPr/>
        </p:nvSpPr>
        <p:spPr>
          <a:xfrm>
            <a:off x="5329714" y="2754749"/>
            <a:ext cx="3107174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Payment Method Optimization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5329714" y="3507462"/>
            <a:ext cx="3107174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 customer experience and reduce processing costs.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07231" y="4583311"/>
            <a:ext cx="454581" cy="454581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49630" y="4659035"/>
            <a:ext cx="169783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2"/>
          <p:cNvSpPr/>
          <p:nvPr/>
        </p:nvSpPr>
        <p:spPr>
          <a:xfrm>
            <a:off x="1363861" y="4583311"/>
            <a:ext cx="252591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Brand Performance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1363861" y="5020270"/>
            <a:ext cx="707290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Prioritize investments in high-performing brands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707231" y="5570815"/>
            <a:ext cx="7729538" cy="1939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analysis reveals significant opportunities to optimize mobile sales strategies, focusing on high-profit regions and streamlining payment processing. We will prioritize investments in top-performing brands and address underperforming areas. This data-driven approach will drive enhanced profitability and position us for sustained growth in the dynamic mobile market.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2024-12-22T14:38:57Z</dcterms:created>
  <dcterms:modified xsi:type="dcterms:W3CDTF">2024-12-22T14:38:57Z</dcterms:modified>
</cp:coreProperties>
</file>